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3"/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Gill Sans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illSans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Gill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8" name="Google Shape;18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7" name="Google Shape;13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key points structured communication </a:t>
            </a:r>
            <a:endParaRPr/>
          </a:p>
        </p:txBody>
      </p:sp>
      <p:sp>
        <p:nvSpPr>
          <p:cNvPr id="169" name="Google Shape;16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/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925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88" name="Google Shape;88;p13"/>
          <p:cNvSpPr txBox="1"/>
          <p:nvPr>
            <p:ph idx="2" type="body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9" name="Google Shape;89;p13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1" type="ftr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 rot="5400000">
            <a:off x="4545009" y="324172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4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 rot="5400000">
            <a:off x="2838641" y="329756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15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5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6"/>
          <p:cNvSpPr txBox="1"/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/>
          <p:nvPr>
            <p:ph idx="2" type="pic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43" name="Google Shape;43;p6"/>
          <p:cNvSpPr txBox="1"/>
          <p:nvPr>
            <p:ph idx="1" type="body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subTitle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" type="body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" type="body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2" type="body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0" sz="1900" cap="none">
                <a:solidFill>
                  <a:srgbClr val="6B889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3" type="body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4" type="body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0" sz="1900" cap="none">
                <a:solidFill>
                  <a:srgbClr val="6B8890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1" name="Google Shape;71;p10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0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10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1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1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b="0" i="0" sz="2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" name="Google Shape;14;p1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b="0" i="0" sz="2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32" name="Google Shape;32;p4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019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white and blue circle with a person running&#10;&#10;Description automatically generated" id="108" name="Google Shape;10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9927" y="608984"/>
            <a:ext cx="9332146" cy="5249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1" name="Google Shape;181;p25"/>
          <p:cNvSpPr/>
          <p:nvPr/>
        </p:nvSpPr>
        <p:spPr>
          <a:xfrm>
            <a:off x="1249498" y="1248155"/>
            <a:ext cx="9692640" cy="49473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2" name="Google Shape;182;p25"/>
          <p:cNvSpPr/>
          <p:nvPr/>
        </p:nvSpPr>
        <p:spPr>
          <a:xfrm>
            <a:off x="1062228" y="1060704"/>
            <a:ext cx="10067544" cy="5329878"/>
          </a:xfrm>
          <a:prstGeom prst="rect">
            <a:avLst/>
          </a:prstGeom>
          <a:noFill/>
          <a:ln cap="sq" cmpd="sng" w="317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3" name="Google Shape;183;p25"/>
          <p:cNvSpPr txBox="1"/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Video Demonstration</a:t>
            </a:r>
            <a:endParaRPr/>
          </a:p>
        </p:txBody>
      </p:sp>
      <p:sp>
        <p:nvSpPr>
          <p:cNvPr id="184" name="Google Shape;184;p25"/>
          <p:cNvSpPr txBox="1"/>
          <p:nvPr>
            <p:ph idx="1" type="body"/>
          </p:nvPr>
        </p:nvSpPr>
        <p:spPr>
          <a:xfrm>
            <a:off x="2939796" y="2778840"/>
            <a:ext cx="6312044" cy="13003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Youtube link</a:t>
            </a:r>
            <a:endParaRPr>
              <a:solidFill>
                <a:srgbClr val="404040"/>
              </a:solidFill>
            </a:endParaRPr>
          </a:p>
        </p:txBody>
      </p:sp>
      <p:pic>
        <p:nvPicPr>
          <p:cNvPr id="185" name="Google Shape;18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53813" y="1950580"/>
            <a:ext cx="6684010" cy="3759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white and blue circle with a person running&#10;&#10;Description automatically generated" id="190" name="Google Shape;19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9927" y="0"/>
            <a:ext cx="9332146" cy="52493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6"/>
          <p:cNvSpPr txBox="1"/>
          <p:nvPr>
            <p:ph idx="1" type="subTitle"/>
          </p:nvPr>
        </p:nvSpPr>
        <p:spPr>
          <a:xfrm>
            <a:off x="14157131" y="540029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2" name="Google Shape;192;p26"/>
          <p:cNvSpPr txBox="1"/>
          <p:nvPr>
            <p:ph type="ctrTitle"/>
          </p:nvPr>
        </p:nvSpPr>
        <p:spPr>
          <a:xfrm>
            <a:off x="12658725" y="16628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 txBox="1"/>
          <p:nvPr/>
        </p:nvSpPr>
        <p:spPr>
          <a:xfrm>
            <a:off x="4108174" y="5604742"/>
            <a:ext cx="3975652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Thank you!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/>
          <p:nvPr/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cap="sq" cmpd="sng" w="317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4" name="Google Shape;114;p17"/>
          <p:cNvSpPr/>
          <p:nvPr/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5" name="Google Shape;115;p17"/>
          <p:cNvSpPr/>
          <p:nvPr/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cap="flat" cmpd="sng" w="317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6" name="Google Shape;116;p17"/>
          <p:cNvSpPr/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descr="A blue circle with a white figure running&#10;&#10;Description automatically generated" id="117" name="Google Shape;117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5872" l="16646" r="22056" t="15853"/>
          <a:stretch/>
        </p:blipFill>
        <p:spPr>
          <a:xfrm>
            <a:off x="7437771" y="1313888"/>
            <a:ext cx="4249825" cy="423022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1074860" y="2095321"/>
            <a:ext cx="4829175" cy="23390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Christopher Shannon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Brian Del Carpio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Ian Wu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Simon Fraser University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CMPT 276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4" name="Google Shape;124;p18"/>
          <p:cNvSpPr/>
          <p:nvPr/>
        </p:nvSpPr>
        <p:spPr>
          <a:xfrm>
            <a:off x="1249498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cap="sq" cmpd="sng" w="317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 txBox="1"/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OVERVIEW</a:t>
            </a:r>
            <a:endParaRPr/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1706062" y="1949450"/>
            <a:ext cx="8779512" cy="36603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Objective: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/>
              <a:t>     </a:t>
            </a:r>
            <a:r>
              <a:rPr lang="en-US">
                <a:solidFill>
                  <a:srgbClr val="404040"/>
                </a:solidFill>
              </a:rPr>
              <a:t>- Save users time when scheduling workouts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     - Give users consistency so they can see their daily activities from one app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     - Deliver an application to streamline the process of tracking workout schedules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     - Bridge between Strava and Google Calendar </a:t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Technologies and Process: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     - JavaScript/React, HTML, CSS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     - Agile Kanban SDLC</a:t>
            </a:r>
            <a:endParaRPr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BAFB5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804671" y="978776"/>
            <a:ext cx="6831105" cy="1174991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US" sz="2400"/>
              <a:t>CI/CD</a:t>
            </a:r>
            <a:endParaRPr sz="2400"/>
          </a:p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410134" y="2640692"/>
            <a:ext cx="7653813" cy="32552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CI: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     - Regular code commits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     - Tried using Docker for testing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     - Kanban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CD: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     - Assigning code reviewers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     - Website testing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Benefits: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     - Reduced risk of bugs deployed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     - Avoiding stale Pull Requests</a:t>
            </a:r>
            <a:endParaRPr/>
          </a:p>
        </p:txBody>
      </p:sp>
      <p:pic>
        <p:nvPicPr>
          <p:cNvPr descr="Computer script on a screen" id="134" name="Google Shape;134;p19"/>
          <p:cNvPicPr preferRelativeResize="0"/>
          <p:nvPr/>
        </p:nvPicPr>
        <p:blipFill rotWithShape="1">
          <a:blip r:embed="rId3">
            <a:alphaModFix/>
          </a:blip>
          <a:srcRect b="-1" l="7448" r="47221" t="0"/>
          <a:stretch/>
        </p:blipFill>
        <p:spPr>
          <a:xfrm>
            <a:off x="8421757" y="10"/>
            <a:ext cx="3770242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6911294" y="1416237"/>
            <a:ext cx="4774243" cy="1042256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GOOGLE CALENDAR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6911294" y="3040768"/>
            <a:ext cx="4774200" cy="18671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1) Create Events in google calendar</a:t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2) Recall past Events</a:t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3) Store events title, date, time and description</a:t>
            </a:r>
            <a:endParaRPr>
              <a:solidFill>
                <a:srgbClr val="40404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000">
              <a:solidFill>
                <a:srgbClr val="3F3F3F"/>
              </a:solidFill>
            </a:endParaRPr>
          </a:p>
        </p:txBody>
      </p:sp>
      <p:pic>
        <p:nvPicPr>
          <p:cNvPr descr="White calendar with a blue pen on top" id="141" name="Google Shape;141;p20"/>
          <p:cNvPicPr preferRelativeResize="0"/>
          <p:nvPr/>
        </p:nvPicPr>
        <p:blipFill rotWithShape="1">
          <a:blip r:embed="rId3">
            <a:alphaModFix/>
          </a:blip>
          <a:srcRect b="-1" l="49974" r="4722" t="0"/>
          <a:stretch/>
        </p:blipFill>
        <p:spPr>
          <a:xfrm>
            <a:off x="20" y="10"/>
            <a:ext cx="6636104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Person running on a bridge" id="147" name="Google Shape;147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17918" r="14379" t="592"/>
          <a:stretch/>
        </p:blipFill>
        <p:spPr>
          <a:xfrm>
            <a:off x="5315060" y="0"/>
            <a:ext cx="687693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 txBox="1"/>
          <p:nvPr>
            <p:ph type="title"/>
          </p:nvPr>
        </p:nvSpPr>
        <p:spPr>
          <a:xfrm>
            <a:off x="258703" y="1408665"/>
            <a:ext cx="4774243" cy="1042256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STRAVA 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49" name="Google Shape;149;p21"/>
          <p:cNvSpPr txBox="1"/>
          <p:nvPr/>
        </p:nvSpPr>
        <p:spPr>
          <a:xfrm>
            <a:off x="258746" y="3057118"/>
            <a:ext cx="4774200" cy="17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1) </a:t>
            </a: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Creating workouts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2) </a:t>
            </a: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Displaying the workouts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3) Store the events, date, time and descriptions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1249498" y="1248155"/>
            <a:ext cx="9692640" cy="49473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6" name="Google Shape;156;p22"/>
          <p:cNvSpPr/>
          <p:nvPr/>
        </p:nvSpPr>
        <p:spPr>
          <a:xfrm>
            <a:off x="1062228" y="1060704"/>
            <a:ext cx="10067544" cy="5329878"/>
          </a:xfrm>
          <a:prstGeom prst="rect">
            <a:avLst/>
          </a:prstGeom>
          <a:noFill/>
          <a:ln cap="sq" cmpd="sng" w="317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7" name="Google Shape;157;p22"/>
          <p:cNvSpPr txBox="1"/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FEATURES</a:t>
            </a:r>
            <a:endParaRPr/>
          </a:p>
        </p:txBody>
      </p:sp>
      <p:sp>
        <p:nvSpPr>
          <p:cNvPr id="158" name="Google Shape;158;p22"/>
          <p:cNvSpPr txBox="1"/>
          <p:nvPr>
            <p:ph idx="1" type="body"/>
          </p:nvPr>
        </p:nvSpPr>
        <p:spPr>
          <a:xfrm>
            <a:off x="1388822" y="2058831"/>
            <a:ext cx="6312044" cy="37384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Plan Future Workouts: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     - user inputs date and time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     - uploads to google calendar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See Upcoming Workouts: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     - user receive dates and times of upcoming workouts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Input Workouts: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     - user inputs distance and duration of workouts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     - uploads to Strava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0404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Recall Past Workouts: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404040"/>
                </a:solidFill>
              </a:rPr>
              <a:t>     - user receives list of past workouts date and times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/>
          <p:nvPr/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4" name="Google Shape;164;p23"/>
          <p:cNvSpPr txBox="1"/>
          <p:nvPr/>
        </p:nvSpPr>
        <p:spPr>
          <a:xfrm>
            <a:off x="507151" y="617994"/>
            <a:ext cx="6750900" cy="56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API Integration Complexities: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     - Individual integrations were not straightforward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     - Combining integrations required detailed technical understanding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	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Cross-Platform Compatibility: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     - Significant challenges to maintain functionality and appearance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       consistent 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Performance Optimization: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     - Quick loading times and smooth performance 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  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User Data Security: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     - Implementing extensive measures to protect sensitive data</a:t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Compliance and Legal Considerations: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     - Addressing legal and compliance aspects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     - User data, Third party API usage</a:t>
            </a:r>
            <a:endParaRPr/>
          </a:p>
        </p:txBody>
      </p:sp>
      <p:sp>
        <p:nvSpPr>
          <p:cNvPr id="165" name="Google Shape;165;p23"/>
          <p:cNvSpPr txBox="1"/>
          <p:nvPr/>
        </p:nvSpPr>
        <p:spPr>
          <a:xfrm>
            <a:off x="7936902" y="1281025"/>
            <a:ext cx="3855895" cy="821643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b="0" i="0" lang="en-US" sz="2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Challenges</a:t>
            </a:r>
            <a:endParaRPr b="0" i="0" sz="2800" u="none" cap="none" strike="noStrike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A hand on a chalkboard&#10;&#10;Description automatically generated" id="166" name="Google Shape;16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25470" y="2747063"/>
            <a:ext cx="4078757" cy="27191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/>
          <p:nvPr/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2" name="Google Shape;172;p24"/>
          <p:cNvSpPr/>
          <p:nvPr/>
        </p:nvSpPr>
        <p:spPr>
          <a:xfrm>
            <a:off x="4685817" y="76200"/>
            <a:ext cx="7537704" cy="6858000"/>
          </a:xfrm>
          <a:prstGeom prst="rect">
            <a:avLst/>
          </a:prstGeom>
          <a:solidFill>
            <a:schemeClr val="dk2">
              <a:alpha val="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3" name="Google Shape;173;p24"/>
          <p:cNvSpPr txBox="1"/>
          <p:nvPr/>
        </p:nvSpPr>
        <p:spPr>
          <a:xfrm>
            <a:off x="4948750" y="1022500"/>
            <a:ext cx="6520500" cy="51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Scope of project too large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Gill Sans"/>
              <a:buChar char="-"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intermediate skill level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Gill Sans"/>
              <a:buChar char="-"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time constraints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Stricter Use of Kanban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Gill Sans"/>
              <a:buChar char="-"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clearer expectation of what needs to be done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Structured Communication is key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Gill Sans"/>
              <a:buChar char="-"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good to make expectation of when and where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Gill Sans"/>
              <a:buChar char="-"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small and frequent &gt; big and spontaneous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Frequent commits often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Gill Sans"/>
              <a:buChar char="-"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better collaboration as you can work off each other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Adaptability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404040"/>
              </a:buClr>
              <a:buSzPts val="1800"/>
              <a:buFont typeface="Gill Sans"/>
              <a:buChar char="-"/>
            </a:pPr>
            <a:r>
              <a:rPr lang="en-US" sz="1800">
                <a:solidFill>
                  <a:srgbClr val="404040"/>
                </a:solidFill>
                <a:latin typeface="Gill Sans"/>
                <a:ea typeface="Gill Sans"/>
                <a:cs typeface="Gill Sans"/>
                <a:sym typeface="Gill Sans"/>
              </a:rPr>
              <a:t>added database mid project </a:t>
            </a:r>
            <a:endParaRPr sz="1800">
              <a:solidFill>
                <a:srgbClr val="40404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4" name="Google Shape;174;p24"/>
          <p:cNvSpPr txBox="1"/>
          <p:nvPr/>
        </p:nvSpPr>
        <p:spPr>
          <a:xfrm>
            <a:off x="441649" y="1267744"/>
            <a:ext cx="3855895" cy="821643"/>
          </a:xfrm>
          <a:prstGeom prst="rect">
            <a:avLst/>
          </a:prstGeom>
          <a:solidFill>
            <a:srgbClr val="FFFFFF"/>
          </a:solidFill>
          <a:ln cap="sq" cmpd="sng" w="31750">
            <a:solidFill>
              <a:srgbClr val="40404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b="0" i="0" lang="en-US" sz="2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Project Takeaways</a:t>
            </a:r>
            <a:endParaRPr b="0" i="0" sz="2800" u="none" cap="none" strike="noStrike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A light bulb with many circles drawn on it&#10;&#10;Description automatically generated" id="175" name="Google Shape;17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077" y="2750660"/>
            <a:ext cx="4030141" cy="2449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